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711" r:id="rId4"/>
    <p:sldId id="722" r:id="rId5"/>
    <p:sldId id="696" r:id="rId6"/>
    <p:sldId id="719" r:id="rId7"/>
    <p:sldId id="718" r:id="rId8"/>
    <p:sldId id="720" r:id="rId9"/>
    <p:sldId id="697" r:id="rId10"/>
    <p:sldId id="713" r:id="rId11"/>
    <p:sldId id="693" r:id="rId12"/>
    <p:sldId id="723" r:id="rId13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15" autoAdjust="0"/>
    <p:restoredTop sz="94660"/>
  </p:normalViewPr>
  <p:slideViewPr>
    <p:cSldViewPr>
      <p:cViewPr>
        <p:scale>
          <a:sx n="114" d="100"/>
          <a:sy n="114" d="100"/>
        </p:scale>
        <p:origin x="-8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2807B-889C-4E85-B1AC-25E2E75CD1EA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E3B3C-3A39-4F1E-9751-B69987967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DE8D27-7047-423B-A40E-77934941DC6D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US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45D168-FEFF-4AA1-9CA2-1343D75C3E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Sanders_Peirc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pretant" TargetMode="External"/><Relationship Id="rId5" Type="http://schemas.openxmlformats.org/officeDocument/2006/relationships/hyperlink" Target="http://en.wikipedia.org/wiki/Universe_of_discourse" TargetMode="External"/><Relationship Id="rId4" Type="http://schemas.openxmlformats.org/officeDocument/2006/relationships/hyperlink" Target="http://en.wikipedia.org/wiki/Prince_Hamle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sign</a:t>
            </a:r>
            <a:r>
              <a:rPr lang="en-US" dirty="0"/>
              <a:t> (or </a:t>
            </a:r>
            <a:r>
              <a:rPr lang="en-US" i="1" dirty="0" err="1"/>
              <a:t>representamen</a:t>
            </a:r>
            <a:r>
              <a:rPr lang="en-US" dirty="0"/>
              <a:t>)</a:t>
            </a:r>
            <a:r>
              <a:rPr lang="en-US" baseline="30000" dirty="0">
                <a:hlinkClick r:id="rId3"/>
              </a:rPr>
              <a:t>[125]</a:t>
            </a:r>
            <a:r>
              <a:rPr lang="en-US" dirty="0"/>
              <a:t> represents, in the broadest possible sense of "represents". It is something interpretable as saying something about something. It is not necessarily symbolic, linguistic, or artificial. As Peirce sometimes put it (he defined </a:t>
            </a:r>
            <a:r>
              <a:rPr lang="en-US" i="1" dirty="0"/>
              <a:t>sign</a:t>
            </a:r>
            <a:r>
              <a:rPr lang="en-US" dirty="0"/>
              <a:t> at least 76 times</a:t>
            </a:r>
            <a:r>
              <a:rPr lang="en-US" baseline="30000" dirty="0">
                <a:hlinkClick r:id="rId3"/>
              </a:rPr>
              <a:t>[123]</a:t>
            </a:r>
            <a:r>
              <a:rPr lang="en-US" dirty="0"/>
              <a:t>), the sign stands </a:t>
            </a:r>
            <a:r>
              <a:rPr lang="en-US" i="1" dirty="0"/>
              <a:t>for</a:t>
            </a:r>
            <a:r>
              <a:rPr lang="en-US" dirty="0"/>
              <a:t> the object </a:t>
            </a:r>
            <a:r>
              <a:rPr lang="en-US" i="1" dirty="0"/>
              <a:t>to</a:t>
            </a:r>
            <a:r>
              <a:rPr lang="en-US" dirty="0"/>
              <a:t> the </a:t>
            </a:r>
            <a:r>
              <a:rPr lang="en-US" dirty="0" err="1"/>
              <a:t>interpretant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i="1" dirty="0"/>
              <a:t>object</a:t>
            </a:r>
            <a:r>
              <a:rPr lang="en-US" dirty="0"/>
              <a:t> (or </a:t>
            </a:r>
            <a:r>
              <a:rPr lang="en-US" i="1" dirty="0"/>
              <a:t>semiotic object</a:t>
            </a:r>
            <a:r>
              <a:rPr lang="en-US" dirty="0"/>
              <a:t>) is a subject matter of a sign and an </a:t>
            </a:r>
            <a:r>
              <a:rPr lang="en-US" dirty="0" err="1"/>
              <a:t>interpretant</a:t>
            </a:r>
            <a:r>
              <a:rPr lang="en-US" dirty="0"/>
              <a:t>. It can be anything thinkable, a quality, an occurrence, a rule, etc., even fictional, such as </a:t>
            </a:r>
            <a:r>
              <a:rPr lang="en-US" dirty="0">
                <a:hlinkClick r:id="rId4" tooltip="Prince Hamlet"/>
              </a:rPr>
              <a:t>Prince Hamlet</a:t>
            </a:r>
            <a:r>
              <a:rPr lang="en-US" dirty="0"/>
              <a:t>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All of those are special or partial objects. The object most accurately is the </a:t>
            </a:r>
            <a:r>
              <a:rPr lang="en-US" dirty="0">
                <a:hlinkClick r:id="rId5" tooltip="Universe of discourse"/>
              </a:rPr>
              <a:t>universe of discourse</a:t>
            </a:r>
            <a:r>
              <a:rPr lang="en-US" dirty="0"/>
              <a:t> to which the partial or special object belongs.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For instance, a perturbation of Pluto's orbit is a sign about Pluto but ultimately not only about Pluto. An object either (i) is </a:t>
            </a:r>
            <a:r>
              <a:rPr lang="en-US" i="1" dirty="0"/>
              <a:t>immediate</a:t>
            </a:r>
            <a:r>
              <a:rPr lang="en-US" dirty="0"/>
              <a:t> to a sign and is the object as represented in the sign or (ii) is a </a:t>
            </a:r>
            <a:r>
              <a:rPr lang="en-US" i="1" dirty="0"/>
              <a:t>dynamic</a:t>
            </a:r>
            <a:r>
              <a:rPr lang="en-US" dirty="0"/>
              <a:t> object, the object as it really is, on which the immediate object is founded "as on bedrock".</a:t>
            </a:r>
            <a:r>
              <a:rPr lang="en-US" baseline="30000" dirty="0">
                <a:hlinkClick r:id="rId3"/>
              </a:rPr>
              <a:t>[127]</a:t>
            </a:r>
            <a:endParaRPr lang="en-US" dirty="0"/>
          </a:p>
          <a:p>
            <a:r>
              <a:rPr lang="en-US" dirty="0"/>
              <a:t>An </a:t>
            </a:r>
            <a:r>
              <a:rPr lang="en-US" i="1" dirty="0" err="1">
                <a:hlinkClick r:id="rId6" tooltip="Interpretant"/>
              </a:rPr>
              <a:t>interpretant</a:t>
            </a:r>
            <a:r>
              <a:rPr lang="en-US" dirty="0"/>
              <a:t> (or </a:t>
            </a:r>
            <a:r>
              <a:rPr lang="en-US" i="1" dirty="0" err="1"/>
              <a:t>interpretant</a:t>
            </a:r>
            <a:r>
              <a:rPr lang="en-US" i="1" dirty="0"/>
              <a:t> sign</a:t>
            </a:r>
            <a:r>
              <a:rPr lang="en-US" dirty="0"/>
              <a:t>) is a sign's meaning or ramification as formed into a kind of idea or effect, an interpretation, human or otherwise. An </a:t>
            </a:r>
            <a:r>
              <a:rPr lang="en-US" dirty="0" err="1"/>
              <a:t>interpretant</a:t>
            </a:r>
            <a:r>
              <a:rPr lang="en-US" dirty="0"/>
              <a:t> is a sign (a) of the object and (b) of the </a:t>
            </a:r>
            <a:r>
              <a:rPr lang="en-US" dirty="0" err="1"/>
              <a:t>interpretant's</a:t>
            </a:r>
            <a:r>
              <a:rPr lang="en-US" dirty="0"/>
              <a:t> "predecessor" (the interpreted sign) as a sign of the same object. An </a:t>
            </a:r>
            <a:r>
              <a:rPr lang="en-US" dirty="0" err="1"/>
              <a:t>interpretant</a:t>
            </a:r>
            <a:r>
              <a:rPr lang="en-US" dirty="0"/>
              <a:t> either (i) is </a:t>
            </a:r>
            <a:r>
              <a:rPr lang="en-US" i="1" dirty="0"/>
              <a:t>immediate</a:t>
            </a:r>
            <a:r>
              <a:rPr lang="en-US" dirty="0"/>
              <a:t> to a sign and is a kind of quality or possibility such as a word's usual meaning, or (ii) is a </a:t>
            </a:r>
            <a:r>
              <a:rPr lang="en-US" i="1" dirty="0"/>
              <a:t>dynamic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such as a state of agitation, or (iii) is a </a:t>
            </a:r>
            <a:r>
              <a:rPr lang="en-US" i="1" dirty="0"/>
              <a:t>final</a:t>
            </a:r>
            <a:r>
              <a:rPr lang="en-US" dirty="0"/>
              <a:t> or </a:t>
            </a:r>
            <a:r>
              <a:rPr lang="en-US" i="1" dirty="0"/>
              <a:t>normal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a sum of the lessons which a sufficiently considered sign </a:t>
            </a:r>
            <a:r>
              <a:rPr lang="en-US" i="1" dirty="0"/>
              <a:t>would</a:t>
            </a:r>
            <a:r>
              <a:rPr lang="en-US" dirty="0"/>
              <a:t> have as effects on practice, and with which an actual </a:t>
            </a:r>
            <a:r>
              <a:rPr lang="en-US" dirty="0" err="1"/>
              <a:t>interpretant</a:t>
            </a:r>
            <a:r>
              <a:rPr lang="en-US" dirty="0"/>
              <a:t> may at most coincide.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2FC7-E136-4383-8F15-28D660FCEA20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AA8-40A0-4964-9114-B1958D9F8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9C42-B931-4C97-AF69-30BC072D1FEC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24D-C73B-4367-A060-6FBF70A0B2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E1AF-06CF-430D-B25F-EB2E990B41DF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61A-A33C-472C-BA47-DE111D897D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FCAA-6B65-4C65-B173-FF1239BCFD2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AA8-40A0-4964-9114-B1958D9F8C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0CD2-1FAD-47A0-A440-1710FEF01ED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D2B-9F13-4FEC-AFDA-58A58D2D66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1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064B-ACE3-44C5-8B1D-FBFB00A846C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7A76-94D8-44BB-8428-BFB0C772A1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237F-4E27-4452-A110-E49521446BE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8EE-6476-4E41-A8B2-82AA64F683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A818-4C2A-4C81-80D7-C375208354B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D78-61A7-42B5-ABD3-DF0CAE3A84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6D1F-2919-4D98-80F9-C96EE0A573D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AD24-61B3-412D-9333-71FC72042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24D4-0C33-473B-97DE-A4A5AE1E52E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1149-3732-4DE6-B6EF-4D84A20E4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05F8-4AED-44AA-801F-9B9A1A1E0E2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C288-47CA-41C5-B3A8-516809631C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CBDA-6FB8-46F1-BF43-A959543688A1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D2B-9F13-4FEC-AFDA-58A58D2D66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92F3-472D-4FFC-916B-AFF7A527A74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7663-E78A-4E5D-883F-6AC9D20717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95D5-3C6C-4ED0-8D57-488172704AA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24D-C73B-4367-A060-6FBF70A0B2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0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5715-3F29-41A3-9F3A-5BF5CBFB0C8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61A-A33C-472C-BA47-DE111D897D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F776ED-98B2-4D58-8F14-98CE5FBBC6B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CB4576-E397-4B84-85BA-3D46819675B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FCE6-C990-4078-A03B-8CFB5AD8C7DC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7A76-94D8-44BB-8428-BFB0C772A1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6832-477A-414F-8173-5B1340AF8D8A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8EE-6476-4E41-A8B2-82AA64F683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CB8D-8F46-4CEE-A32A-1DBC980730BB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D78-61A7-42B5-ABD3-DF0CAE3A84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4911-B5CE-4776-839E-BB33AF60EDB0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AD24-61B3-412D-9333-71FC720428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8F0C-BE25-4C29-904D-05BE2026D3B0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1149-3732-4DE6-B6EF-4D84A20E43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0326-9005-45B2-AABA-458089DF68B2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C288-47CA-41C5-B3A8-516809631C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7FF4-78AE-4BB6-9D31-43644B337F95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7663-E78A-4E5D-883F-6AC9D20717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84F2DC-3BB1-416F-AE9C-3A6C2888FA33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00AAA-5878-41E7-841C-3263E79FFC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E8A35E-C09B-47C5-B4FA-7C7C032A1D1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00AAA-5878-41E7-841C-3263E79FFC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7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4KlNeiY4Rf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574478"/>
            <a:ext cx="7772400" cy="2214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/>
            </a:r>
            <a:br>
              <a:rPr lang="da-DK" dirty="0"/>
            </a:br>
            <a:r>
              <a:rPr lang="da-DK" sz="4000" dirty="0"/>
              <a:t>Interkulturel Erhvervskommunikation </a:t>
            </a:r>
            <a:br>
              <a:rPr lang="da-DK" sz="4000" dirty="0"/>
            </a:br>
            <a:r>
              <a:rPr lang="en-US" sz="4000" dirty="0" err="1"/>
              <a:t>ikek</a:t>
            </a:r>
            <a:r>
              <a:rPr lang="en-US" sz="4000" dirty="0"/>
              <a:t> 9</a:t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da-DK" sz="3600" dirty="0">
                <a:ea typeface="Calibri"/>
                <a:cs typeface="Times New Roman"/>
              </a:rPr>
              <a:t>Virksomhedskultur</a:t>
            </a:r>
            <a:br>
              <a:rPr lang="da-DK" sz="3600" dirty="0">
                <a:ea typeface="Calibri"/>
                <a:cs typeface="Times New Roman"/>
              </a:rPr>
            </a:br>
            <a:r>
              <a:rPr lang="da-DK" sz="3600" dirty="0">
                <a:ea typeface="Calibri"/>
                <a:cs typeface="Times New Roman"/>
              </a:rPr>
              <a:t>Teams</a:t>
            </a:r>
            <a:br>
              <a:rPr lang="da-DK" sz="3600" dirty="0">
                <a:ea typeface="Calibri"/>
                <a:cs typeface="Times New Roman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KUA 2018</a:t>
            </a:r>
          </a:p>
        </p:txBody>
      </p:sp>
      <p:sp>
        <p:nvSpPr>
          <p:cNvPr id="2055" name="Tekstboks 6"/>
          <p:cNvSpPr txBox="1">
            <a:spLocks noChangeArrowheads="1"/>
          </p:cNvSpPr>
          <p:nvPr/>
        </p:nvSpPr>
        <p:spPr bwMode="auto">
          <a:xfrm>
            <a:off x="214282" y="5702874"/>
            <a:ext cx="871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a-DK" dirty="0"/>
              <a:t>Innovation og succes skabes gennem mennesker. Og jo bedre vi kommunikerer med hinanden, jo bedre vil potentialet i det enkelte menneske blive udnyttet. (Vestergaard Poulsen og Wolff-Toft)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00792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AF8A-3E03-492F-8B51-79AB7AB0FD82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ikek 9 Virksomhedskultur- Teams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2051720" y="460985"/>
            <a:ext cx="6735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2400" dirty="0">
                <a:latin typeface="+mn-lt"/>
              </a:rPr>
              <a:t>Poulsen, Wolff-Toft: Kommunikation og personprofiler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Bestem din primære og din sekundære farve.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Overvej, i hvorvidt de positive og de negative karakteristika der er beskrevet på side 194 (32) er dækkende.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Analysér om personprofilerne i din gruppe afspejler din oplevelse af teamets samarbejde.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Overvej, hvordan gruppen kan bruge medlemmernes profiler til at være mere effektive og innovative. </a:t>
            </a:r>
            <a:endParaRPr lang="en-US" sz="2400" dirty="0">
              <a:latin typeface="+mn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00792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AF8A-3E03-492F-8B51-79AB7AB0FD82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ikek 9 Virksomhedskultur- Teams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2051720" y="460985"/>
            <a:ext cx="6735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2400" dirty="0">
                <a:latin typeface="+mn-lt"/>
              </a:rPr>
              <a:t>Poulsen, Wolff-Toft: Kommunikation og personprofiler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Bestem din primære og din sekundære farve.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Overvej, i hvorvidt de positive og de negative karakteristika der er beskrevet på side 194 (32) er dækkende.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Analysér om personprofilerne i din gruppe afspejler din oplevelse af teamets samarbejde.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Overvej, hvordan gruppen kan bruge medlemmernes profiler til at være mere effektive og innovative. </a:t>
            </a:r>
            <a:endParaRPr lang="en-US" sz="2400" dirty="0">
              <a:latin typeface="+mn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39696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8E70-4310-44D7-8924-E13873998039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Kommunikationsteorier, Kommunikationsprocesser og –planlægning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kstboks 9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38946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5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188640"/>
            <a:ext cx="7092280" cy="5832648"/>
          </a:xfrm>
        </p:spPr>
        <p:txBody>
          <a:bodyPr>
            <a:noAutofit/>
          </a:bodyPr>
          <a:lstStyle/>
          <a:p>
            <a:pPr lvl="0" algn="r">
              <a:buNone/>
            </a:pPr>
            <a:r>
              <a:rPr lang="da-DK" sz="2400" dirty="0" err="1">
                <a:ea typeface="Calibri"/>
                <a:cs typeface="Times New Roman"/>
              </a:rPr>
              <a:t>Trompenaars</a:t>
            </a:r>
            <a:r>
              <a:rPr lang="da-DK" sz="2400" dirty="0">
                <a:ea typeface="Calibri"/>
                <a:cs typeface="Times New Roman"/>
              </a:rPr>
              <a:t>: Nationale kulturer og  virksomhedskultur</a:t>
            </a:r>
            <a:endParaRPr lang="en-US" sz="2400" dirty="0">
              <a:ea typeface="Calibri"/>
              <a:cs typeface="Times New Roman"/>
            </a:endParaRPr>
          </a:p>
          <a:p>
            <a:pPr>
              <a:buNone/>
            </a:pPr>
            <a:r>
              <a:rPr lang="da-DK" sz="2400" dirty="0"/>
              <a:t>Hvilke aspekter ved virksomhedskulturen er de vigtigste på jeres udenlandske </a:t>
            </a:r>
            <a:r>
              <a:rPr lang="da-DK" sz="2400" dirty="0" err="1"/>
              <a:t>markede</a:t>
            </a:r>
            <a:r>
              <a:rPr lang="da-DK" sz="2400" dirty="0"/>
              <a:t>?</a:t>
            </a:r>
          </a:p>
          <a:p>
            <a:r>
              <a:rPr lang="da-DK" sz="2400" dirty="0"/>
              <a:t>Medarbejder/organisation forholdet</a:t>
            </a:r>
          </a:p>
          <a:p>
            <a:r>
              <a:rPr lang="da-DK" sz="2400" dirty="0"/>
              <a:t>Hierarkiet, overordnede/underordnede</a:t>
            </a:r>
          </a:p>
          <a:p>
            <a:r>
              <a:rPr lang="da-DK" sz="2400" dirty="0"/>
              <a:t>Inddragelse</a:t>
            </a:r>
          </a:p>
          <a:p>
            <a:r>
              <a:rPr lang="da-DK" sz="2400" dirty="0"/>
              <a:t>Belønning/løn</a:t>
            </a:r>
          </a:p>
          <a:p>
            <a:r>
              <a:rPr lang="da-DK" sz="2400" dirty="0"/>
              <a:t>Status: penge og/eller indflydelse</a:t>
            </a:r>
            <a:endParaRPr lang="en-US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AA3-DD3F-492C-B111-D43EAEAD8971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9 Virksomhedskultur- Teams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188640"/>
            <a:ext cx="709228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Placér dine </a:t>
            </a:r>
            <a:r>
              <a:rPr lang="da-DK" sz="2400" dirty="0" err="1"/>
              <a:t>arbeidserfaringer</a:t>
            </a:r>
            <a:r>
              <a:rPr lang="da-DK" sz="2400" dirty="0"/>
              <a:t> i </a:t>
            </a:r>
            <a:r>
              <a:rPr lang="da-DK" sz="2400" dirty="0" err="1"/>
              <a:t>Trompenaars</a:t>
            </a:r>
            <a:r>
              <a:rPr lang="da-DK" sz="2400" dirty="0"/>
              <a:t> koordinatsystem og kommentér dem (Figur 11.1: Y-aksen;  Egalitær/Hierarkisk, X-aksen; Fokus på Person/Opgave)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Findes andre, mere relevante akser?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AA3-DD3F-492C-B111-D43EAEAD8971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9 Virksomhedskultur- Teams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26702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188640"/>
            <a:ext cx="709228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Figur 11.1 Kommentér jeres ‘fremmede’ kulturs placering i figur 11.5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Sammenlign og kommentér Danmarks placering i figur 6.2 side 16 og 11.5 side 191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Hvilke informationer (om nogen) bidrager figur 11.2 (afhængighed af en leder) og figur 11.3 (hierarkier) med til jeres projekt?</a:t>
            </a:r>
          </a:p>
          <a:p>
            <a:pPr>
              <a:buNone/>
            </a:pPr>
            <a:endParaRPr lang="da-DK" sz="2400" b="1" dirty="0"/>
          </a:p>
          <a:p>
            <a:pPr>
              <a:buNone/>
            </a:pPr>
            <a:endParaRPr lang="da-DK" sz="2400" b="1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AA3-DD3F-492C-B111-D43EAEAD8971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</a:t>
            </a:r>
            <a:r>
              <a:rPr lang="en-US" dirty="0"/>
              <a:t> 9 </a:t>
            </a:r>
            <a:r>
              <a:rPr lang="en-US" dirty="0" err="1"/>
              <a:t>Virksomhedskultur</a:t>
            </a:r>
            <a:r>
              <a:rPr lang="en-US" dirty="0"/>
              <a:t>- Teams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3305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216024"/>
            <a:ext cx="709228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Hvilken virksomhedskultur er fremherskende i jeres virksomhed i DK? Hvad bør der mest tages hensyn til hvis man åbnede en filial/et samarbejde i udlandet?  </a:t>
            </a:r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AA3-DD3F-492C-B111-D43EAEAD8971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</a:t>
            </a:r>
            <a:r>
              <a:rPr lang="en-US" dirty="0"/>
              <a:t> 9 </a:t>
            </a:r>
            <a:r>
              <a:rPr lang="en-US" dirty="0" err="1"/>
              <a:t>Virksomhedskultur</a:t>
            </a:r>
            <a:r>
              <a:rPr lang="en-US" dirty="0"/>
              <a:t>- Teams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26115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756C5-9705-447E-A6D5-BE7D18ED0D7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6. november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>
                    <a:tint val="75000"/>
                  </a:prstClr>
                </a:solidFill>
              </a:rPr>
              <a:t>ikek 9 Virksomhedskultur- Teams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484784"/>
            <a:ext cx="6777955" cy="43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boks 5"/>
          <p:cNvSpPr txBox="1"/>
          <p:nvPr/>
        </p:nvSpPr>
        <p:spPr>
          <a:xfrm>
            <a:off x="2051720" y="500042"/>
            <a:ext cx="673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Organisationskulturtyper. </a:t>
            </a:r>
            <a:endParaRPr lang="da-DK" sz="2400" dirty="0">
              <a:solidFill>
                <a:prstClr val="black"/>
              </a:solidFill>
              <a:latin typeface="+mj-lt"/>
            </a:endParaRPr>
          </a:p>
          <a:p>
            <a:r>
              <a:rPr lang="da-DK" sz="2400" dirty="0">
                <a:solidFill>
                  <a:prstClr val="black"/>
                </a:solidFill>
                <a:latin typeface="+mj-lt"/>
              </a:rPr>
              <a:t>Ledelsestyper og organisationskulturer 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0" y="233261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j-lt"/>
              </a:rPr>
              <a:t>Pitch</a:t>
            </a:r>
          </a:p>
          <a:p>
            <a:pPr fontAlgn="t"/>
            <a:r>
              <a:rPr lang="da-DK" sz="1600" dirty="0">
                <a:latin typeface="+mj-lt"/>
                <a:ea typeface="Calibri"/>
                <a:cs typeface="Times New Roman"/>
              </a:rPr>
              <a:t>Virksomhedskultur </a:t>
            </a:r>
            <a:r>
              <a:rPr lang="da-DK" sz="1600" dirty="0">
                <a:solidFill>
                  <a:prstClr val="black"/>
                </a:solidFill>
                <a:latin typeface="+mj-lt"/>
              </a:rPr>
              <a:t>Ledelsestyper </a:t>
            </a:r>
          </a:p>
          <a:p>
            <a:pPr fontAlgn="t"/>
            <a:r>
              <a:rPr lang="da-DK" sz="1600" dirty="0">
                <a:solidFill>
                  <a:prstClr val="black"/>
                </a:solidFill>
                <a:latin typeface="+mn-lt"/>
              </a:rPr>
              <a:t>Personprofiler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</p:txBody>
      </p:sp>
    </p:spTree>
    <p:extLst>
      <p:ext uri="{BB962C8B-B14F-4D97-AF65-F5344CB8AC3E}">
        <p14:creationId xmlns:p14="http://schemas.microsoft.com/office/powerpoint/2010/main" val="25113721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88F0C-BE25-4C29-904D-05BE2026D3B0}" type="datetime2">
              <a:rPr lang="da-DK" smtClean="0"/>
              <a:t>6. november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ikek 9 Virksomhedskultur- Teams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56" r="52128" b="13060"/>
          <a:stretch/>
        </p:blipFill>
        <p:spPr bwMode="auto">
          <a:xfrm rot="16200000">
            <a:off x="1239919" y="-544948"/>
            <a:ext cx="6880188" cy="79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9948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759</Words>
  <Application>Microsoft Office PowerPoint</Application>
  <PresentationFormat>Skærmshow (4:3)</PresentationFormat>
  <Paragraphs>109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1_Kontortema</vt:lpstr>
      <vt:lpstr> Interkulturel Erhvervskommunikation  ikek 9  Virksomhedskultur Teams  KUA 2018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interkulturel erhvervskommunikation – ikek.dk</dc:title>
  <dc:creator>e</dc:creator>
  <cp:lastModifiedBy>e</cp:lastModifiedBy>
  <cp:revision>352</cp:revision>
  <dcterms:created xsi:type="dcterms:W3CDTF">2010-11-08T09:46:51Z</dcterms:created>
  <dcterms:modified xsi:type="dcterms:W3CDTF">2018-11-06T06:41:47Z</dcterms:modified>
</cp:coreProperties>
</file>